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 Slab"/>
      <p:regular r:id="rId13"/>
      <p:bold r:id="rId14"/>
    </p:embeddedFon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Slab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font" Target="fonts/RobotoSlab-bold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dfe0d7b9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dfe0d7b9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dfe0d7b9b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dfe0d7b9b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69b0f58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69b0f58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dfe0d7b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dfe0d7b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dfe0d7b9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dfe0d7b9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dfe0d7b9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dfe0d7b9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0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</a:t>
            </a:r>
            <a:r>
              <a:rPr b="1" i="1" lang="en"/>
              <a:t>Challengers</a:t>
            </a:r>
            <a:endParaRPr b="1" i="1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S</a:t>
            </a:r>
            <a:r>
              <a:rPr b="1" i="1" lang="en"/>
              <a:t>print 3 Presentation</a:t>
            </a:r>
            <a:endParaRPr b="1"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2400">
                <a:solidFill>
                  <a:srgbClr val="FFFFFF"/>
                </a:solidFill>
              </a:rPr>
              <a:t>Introduction to flexbox</a:t>
            </a:r>
            <a:endParaRPr b="1" i="1">
              <a:solidFill>
                <a:srgbClr val="FFFFFF"/>
              </a:solidFill>
            </a:endParaRPr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flex container properties are:</a:t>
            </a:r>
            <a:endParaRPr b="1"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647700" marR="190500" rtl="0" algn="l"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➢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lex-direction.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647700" marR="1905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➢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flex-wrap.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647700" marR="1905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➢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flex-flow.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647700" marR="1905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➢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justify-content.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647700" marR="1905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➢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align-items.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647700" marR="1905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➢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align-content.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Overview</a:t>
            </a:r>
            <a:endParaRPr b="1" i="1"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87900" y="14674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 our website we used almost the same flex properties for all three pages,and these are some of the properties that we used: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Arial"/>
              <a:buChar char="➢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text-align 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➢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Fieldset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➢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Align -items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➢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Justify-content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400"/>
              <a:t>Moqup diagram</a:t>
            </a:r>
            <a:endParaRPr b="1" i="1" sz="2400"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6200" y="1489825"/>
            <a:ext cx="3999900" cy="307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900" y="1489825"/>
            <a:ext cx="3999900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692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13131"/>
                </a:solidFill>
              </a:rPr>
              <a:t> </a:t>
            </a:r>
            <a:r>
              <a:rPr b="1" i="1" lang="en" sz="2400">
                <a:solidFill>
                  <a:srgbClr val="FFFFFF"/>
                </a:solidFill>
              </a:rPr>
              <a:t>Flexbox Main Page Design</a:t>
            </a:r>
            <a:r>
              <a:rPr lang="en" sz="2400">
                <a:solidFill>
                  <a:srgbClr val="FFFFFF"/>
                </a:solidFill>
              </a:rPr>
              <a:t> 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99875"/>
            <a:ext cx="4076100" cy="326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6200" y="1299875"/>
            <a:ext cx="4235400" cy="326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Flexbox About us Page Design</a:t>
            </a:r>
            <a:endParaRPr b="1" i="1"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8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152475"/>
            <a:ext cx="3999899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6200" y="1152475"/>
            <a:ext cx="4076100" cy="348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Flexbox Events Page Design</a:t>
            </a:r>
            <a:endParaRPr b="1" i="1"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083001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6200" y="1152475"/>
            <a:ext cx="4083001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